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6"/>
  </p:notesMasterIdLst>
  <p:sldIdLst>
    <p:sldId id="256" r:id="rId6"/>
    <p:sldId id="284" r:id="rId7"/>
    <p:sldId id="285" r:id="rId8"/>
    <p:sldId id="266" r:id="rId9"/>
    <p:sldId id="268" r:id="rId10"/>
    <p:sldId id="267" r:id="rId11"/>
    <p:sldId id="257" r:id="rId12"/>
    <p:sldId id="258" r:id="rId13"/>
    <p:sldId id="259" r:id="rId14"/>
    <p:sldId id="265" r:id="rId15"/>
    <p:sldId id="273" r:id="rId16"/>
    <p:sldId id="272" r:id="rId17"/>
    <p:sldId id="271" r:id="rId18"/>
    <p:sldId id="269" r:id="rId19"/>
    <p:sldId id="288" r:id="rId20"/>
    <p:sldId id="283" r:id="rId21"/>
    <p:sldId id="287" r:id="rId22"/>
    <p:sldId id="289" r:id="rId23"/>
    <p:sldId id="261" r:id="rId24"/>
    <p:sldId id="27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01418263-4955-48C2-9A49-852323DDCA6F}"/>
    <pc:docChg chg="addSld delSld modSld sldOrd">
      <pc:chgData name="Marcia Moraes" userId="c9c67e8a-58e2-4733-9a1c-5d44fec4775b" providerId="ADAL" clId="{01418263-4955-48C2-9A49-852323DDCA6F}" dt="2023-01-18T00:17:35.014" v="60" actId="20577"/>
      <pc:docMkLst>
        <pc:docMk/>
      </pc:docMkLst>
      <pc:sldChg chg="modSp">
        <pc:chgData name="Marcia Moraes" userId="c9c67e8a-58e2-4733-9a1c-5d44fec4775b" providerId="ADAL" clId="{01418263-4955-48C2-9A49-852323DDCA6F}" dt="2023-01-18T00:06:34.365" v="0" actId="6549"/>
        <pc:sldMkLst>
          <pc:docMk/>
          <pc:sldMk cId="0" sldId="256"/>
        </pc:sldMkLst>
        <pc:spChg chg="mod">
          <ac:chgData name="Marcia Moraes" userId="c9c67e8a-58e2-4733-9a1c-5d44fec4775b" providerId="ADAL" clId="{01418263-4955-48C2-9A49-852323DDCA6F}" dt="2023-01-18T00:06:34.365" v="0" actId="6549"/>
          <ac:spMkLst>
            <pc:docMk/>
            <pc:sldMk cId="0" sldId="256"/>
            <ac:spMk id="186" creationId="{00000000-0000-0000-0000-000000000000}"/>
          </ac:spMkLst>
        </pc:spChg>
      </pc:sldChg>
      <pc:sldChg chg="modSp">
        <pc:chgData name="Marcia Moraes" userId="c9c67e8a-58e2-4733-9a1c-5d44fec4775b" providerId="ADAL" clId="{01418263-4955-48C2-9A49-852323DDCA6F}" dt="2023-01-18T00:17:35.014" v="60" actId="20577"/>
        <pc:sldMkLst>
          <pc:docMk/>
          <pc:sldMk cId="0" sldId="259"/>
        </pc:sldMkLst>
        <pc:spChg chg="mod">
          <ac:chgData name="Marcia Moraes" userId="c9c67e8a-58e2-4733-9a1c-5d44fec4775b" providerId="ADAL" clId="{01418263-4955-48C2-9A49-852323DDCA6F}" dt="2023-01-18T00:17:35.014" v="60" actId="20577"/>
          <ac:spMkLst>
            <pc:docMk/>
            <pc:sldMk cId="0" sldId="259"/>
            <ac:spMk id="210" creationId="{00000000-0000-0000-0000-000000000000}"/>
          </ac:spMkLst>
        </pc:spChg>
      </pc:sldChg>
      <pc:sldChg chg="del">
        <pc:chgData name="Marcia Moraes" userId="c9c67e8a-58e2-4733-9a1c-5d44fec4775b" providerId="ADAL" clId="{01418263-4955-48C2-9A49-852323DDCA6F}" dt="2023-01-18T00:14:53.995" v="26" actId="2696"/>
        <pc:sldMkLst>
          <pc:docMk/>
          <pc:sldMk cId="0" sldId="260"/>
        </pc:sldMkLst>
      </pc:sldChg>
      <pc:sldChg chg="addSp delSp modSp ord">
        <pc:chgData name="Marcia Moraes" userId="c9c67e8a-58e2-4733-9a1c-5d44fec4775b" providerId="ADAL" clId="{01418263-4955-48C2-9A49-852323DDCA6F}" dt="2023-01-18T00:12:17.431" v="8"/>
        <pc:sldMkLst>
          <pc:docMk/>
          <pc:sldMk cId="273496234" sldId="269"/>
        </pc:sldMkLst>
        <pc:spChg chg="add del mod">
          <ac:chgData name="Marcia Moraes" userId="c9c67e8a-58e2-4733-9a1c-5d44fec4775b" providerId="ADAL" clId="{01418263-4955-48C2-9A49-852323DDCA6F}" dt="2023-01-18T00:12:17.431" v="8"/>
          <ac:spMkLst>
            <pc:docMk/>
            <pc:sldMk cId="273496234" sldId="269"/>
            <ac:spMk id="4" creationId="{E69FE26C-53F7-42AF-8464-E3D357CDCD05}"/>
          </ac:spMkLst>
        </pc:spChg>
      </pc:sldChg>
      <pc:sldChg chg="add">
        <pc:chgData name="Marcia Moraes" userId="c9c67e8a-58e2-4733-9a1c-5d44fec4775b" providerId="ADAL" clId="{01418263-4955-48C2-9A49-852323DDCA6F}" dt="2023-01-18T00:08:25.393" v="1"/>
        <pc:sldMkLst>
          <pc:docMk/>
          <pc:sldMk cId="2737657980" sldId="283"/>
        </pc:sldMkLst>
      </pc:sldChg>
      <pc:sldChg chg="modSp add">
        <pc:chgData name="Marcia Moraes" userId="c9c67e8a-58e2-4733-9a1c-5d44fec4775b" providerId="ADAL" clId="{01418263-4955-48C2-9A49-852323DDCA6F}" dt="2023-01-18T00:14:07.772" v="24" actId="20577"/>
        <pc:sldMkLst>
          <pc:docMk/>
          <pc:sldMk cId="2945212090" sldId="287"/>
        </pc:sldMkLst>
        <pc:spChg chg="mod">
          <ac:chgData name="Marcia Moraes" userId="c9c67e8a-58e2-4733-9a1c-5d44fec4775b" providerId="ADAL" clId="{01418263-4955-48C2-9A49-852323DDCA6F}" dt="2023-01-18T00:14:07.772" v="24" actId="20577"/>
          <ac:spMkLst>
            <pc:docMk/>
            <pc:sldMk cId="2945212090" sldId="287"/>
            <ac:spMk id="3" creationId="{93E01694-2C32-BA4D-B6F8-4BE99716E841}"/>
          </ac:spMkLst>
        </pc:spChg>
      </pc:sldChg>
      <pc:sldChg chg="addSp modSp add">
        <pc:chgData name="Marcia Moraes" userId="c9c67e8a-58e2-4733-9a1c-5d44fec4775b" providerId="ADAL" clId="{01418263-4955-48C2-9A49-852323DDCA6F}" dt="2023-01-18T00:13:00.603" v="12" actId="20577"/>
        <pc:sldMkLst>
          <pc:docMk/>
          <pc:sldMk cId="2907141204" sldId="288"/>
        </pc:sldMkLst>
        <pc:spChg chg="mod">
          <ac:chgData name="Marcia Moraes" userId="c9c67e8a-58e2-4733-9a1c-5d44fec4775b" providerId="ADAL" clId="{01418263-4955-48C2-9A49-852323DDCA6F}" dt="2023-01-18T00:13:00.603" v="12" actId="20577"/>
          <ac:spMkLst>
            <pc:docMk/>
            <pc:sldMk cId="2907141204" sldId="288"/>
            <ac:spMk id="3" creationId="{1D529CCF-21DF-C842-B7F2-62E2EBAA1DBF}"/>
          </ac:spMkLst>
        </pc:spChg>
        <pc:spChg chg="add mod">
          <ac:chgData name="Marcia Moraes" userId="c9c67e8a-58e2-4733-9a1c-5d44fec4775b" providerId="ADAL" clId="{01418263-4955-48C2-9A49-852323DDCA6F}" dt="2023-01-18T00:12:25.199" v="10" actId="1076"/>
          <ac:spMkLst>
            <pc:docMk/>
            <pc:sldMk cId="2907141204" sldId="288"/>
            <ac:spMk id="4" creationId="{5D9AB689-C2A6-4880-8952-96A20E65C6C2}"/>
          </ac:spMkLst>
        </pc:spChg>
      </pc:sldChg>
      <pc:sldChg chg="add">
        <pc:chgData name="Marcia Moraes" userId="c9c67e8a-58e2-4733-9a1c-5d44fec4775b" providerId="ADAL" clId="{01418263-4955-48C2-9A49-852323DDCA6F}" dt="2023-01-18T00:14:33.896" v="25"/>
        <pc:sldMkLst>
          <pc:docMk/>
          <pc:sldMk cId="0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8862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olostate.edu/~cs163/.Spring23/#/" TargetMode="Externa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U-Behavior App and Research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89" y="1175746"/>
            <a:ext cx="1023693" cy="2777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82" y="1175746"/>
            <a:ext cx="4662887" cy="277719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64" y="842537"/>
            <a:ext cx="3695436" cy="2091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819" y="2934051"/>
            <a:ext cx="3231896" cy="1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174780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or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4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283B-E250-4620-B76A-D65C7C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1550-1EF6-4CF3-8A83-752222B74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338654"/>
          </a:xfrm>
        </p:spPr>
        <p:txBody>
          <a:bodyPr/>
          <a:lstStyle/>
          <a:p>
            <a:r>
              <a:rPr lang="en-US" dirty="0"/>
              <a:t>Sign up for a help session!</a:t>
            </a:r>
          </a:p>
          <a:p>
            <a:r>
              <a:rPr lang="en-US" dirty="0"/>
              <a:t>Weekly meetings lead by TAs</a:t>
            </a:r>
          </a:p>
          <a:p>
            <a:r>
              <a:rPr lang="en-US" dirty="0"/>
              <a:t>Go over:</a:t>
            </a:r>
          </a:p>
          <a:p>
            <a:pPr lvl="1"/>
            <a:r>
              <a:rPr lang="en-US" dirty="0"/>
              <a:t>Course content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Additional related material</a:t>
            </a:r>
          </a:p>
          <a:p>
            <a:r>
              <a:rPr lang="en-US" dirty="0"/>
              <a:t>Can’t make it </a:t>
            </a:r>
          </a:p>
          <a:p>
            <a:pPr lvl="1"/>
            <a:r>
              <a:rPr lang="en-US" dirty="0"/>
              <a:t>Online help session </a:t>
            </a:r>
          </a:p>
        </p:txBody>
      </p:sp>
    </p:spTree>
    <p:extLst>
      <p:ext uri="{BB962C8B-B14F-4D97-AF65-F5344CB8AC3E}">
        <p14:creationId xmlns:p14="http://schemas.microsoft.com/office/powerpoint/2010/main" val="246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892732"/>
            <a:ext cx="8312726" cy="2040623"/>
          </a:xfrm>
        </p:spPr>
        <p:txBody>
          <a:bodyPr/>
          <a:lstStyle/>
          <a:p>
            <a:r>
              <a:rPr lang="en-US" sz="1600" dirty="0"/>
              <a:t>Starts the second week of classes</a:t>
            </a:r>
          </a:p>
          <a:p>
            <a:r>
              <a:rPr lang="en-US" sz="1600" dirty="0"/>
              <a:t>Help Desk – Office Hours (TA Code Review)</a:t>
            </a:r>
          </a:p>
          <a:p>
            <a:r>
              <a:rPr lang="en-US" sz="1600" dirty="0"/>
              <a:t>Help Session (TA Support on Content)</a:t>
            </a:r>
          </a:p>
          <a:p>
            <a:r>
              <a:rPr lang="en-US" sz="1600" dirty="0"/>
              <a:t>All hours are described here:</a:t>
            </a:r>
          </a:p>
          <a:p>
            <a:pPr lvl="1"/>
            <a:r>
              <a:rPr lang="en-US" sz="1468" dirty="0">
                <a:hlinkClick r:id="rId2"/>
              </a:rPr>
              <a:t>https://www.cs.colostate.edu/~cs163/.Spring23/#/</a:t>
            </a:r>
            <a:r>
              <a:rPr lang="en-US" sz="1468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AB689-C2A6-4880-8952-96A20E65C6C2}"/>
              </a:ext>
            </a:extLst>
          </p:cNvPr>
          <p:cNvSpPr/>
          <p:nvPr/>
        </p:nvSpPr>
        <p:spPr>
          <a:xfrm>
            <a:off x="610880" y="324759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Office Hours – Marcia</a:t>
            </a:r>
          </a:p>
          <a:p>
            <a:pPr lvl="1"/>
            <a:r>
              <a:rPr lang="en-US" sz="1200" dirty="0"/>
              <a:t>MW 8:30-9:30 am – CSB 456 and Teams and by appointment</a:t>
            </a:r>
          </a:p>
        </p:txBody>
      </p:sp>
    </p:spTree>
    <p:extLst>
      <p:ext uri="{BB962C8B-B14F-4D97-AF65-F5344CB8AC3E}">
        <p14:creationId xmlns:p14="http://schemas.microsoft.com/office/powerpoint/2010/main" val="2907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136/164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PhD Student in Education Science working with Learning Analytics, School of Education, CSU</a:t>
            </a:r>
          </a:p>
          <a:p>
            <a:pPr fontAlgn="base"/>
            <a:r>
              <a:rPr lang="en-US" dirty="0"/>
              <a:t>22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4805586" cy="368739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Class FRIDAY</a:t>
            </a:r>
          </a:p>
          <a:p>
            <a:pPr lvl="1"/>
            <a:r>
              <a:rPr lang="en-US" dirty="0"/>
              <a:t>Reading 1 done </a:t>
            </a:r>
            <a:r>
              <a:rPr lang="en-US" b="1" dirty="0"/>
              <a:t>before</a:t>
            </a:r>
            <a:r>
              <a:rPr lang="en-US" dirty="0"/>
              <a:t> Friday</a:t>
            </a:r>
          </a:p>
          <a:p>
            <a:pPr lvl="1"/>
            <a:r>
              <a:rPr lang="en-US" dirty="0"/>
              <a:t>Lab Thursday is to help with that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13816" y="3471646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8" name="Picture 7" descr="https://m.media-amazon.com/images/I/71lZ0ysQYJL._AC_SL1000_.jpg">
            <a:extLst>
              <a:ext uri="{FF2B5EF4-FFF2-40B4-BE49-F238E27FC236}">
                <a16:creationId xmlns:a16="http://schemas.microsoft.com/office/drawing/2014/main" id="{C7B9124C-6201-4BCF-A297-42A45C32567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419402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Lectures, </a:t>
            </a:r>
            <a:r>
              <a:rPr lang="en-US" dirty="0"/>
              <a:t>Attendance</a:t>
            </a:r>
            <a:r>
              <a:rPr lang="en-US"/>
              <a:t>, Worksheets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5" ma:contentTypeDescription="Create a new document." ma:contentTypeScope="" ma:versionID="d3659bec8b8330148a03d82a9d99f412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1a21d371127b63848c9a2290f594525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1CF95-8D9E-4903-979C-D7D589E9CE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EA99C7-83E9-4CD2-848B-EB412EFC4C2F}">
  <ds:schemaRefs>
    <ds:schemaRef ds:uri="http://schemas.microsoft.com/office/infopath/2007/PartnerControls"/>
    <ds:schemaRef ds:uri="e06ed288-fd75-4b50-bbed-f5a5df88c31c"/>
    <ds:schemaRef ds:uri="http://purl.org/dc/dcmitype/"/>
    <ds:schemaRef ds:uri="92c41bee-f0ee-4aa6-9399-a35fbb883510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FF519B2-17E8-42CA-9D67-EEB9E12E79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1212</Words>
  <Application>Microsoft Office PowerPoint</Application>
  <PresentationFormat>On-screen Show (16:9)</PresentationFormat>
  <Paragraphs>204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Remember!</vt:lpstr>
      <vt:lpstr>Topics Covered</vt:lpstr>
      <vt:lpstr>Teaching Approach/Concepts</vt:lpstr>
      <vt:lpstr>Course Structure - Follow Canvas</vt:lpstr>
      <vt:lpstr>Knowledge Checks</vt:lpstr>
      <vt:lpstr>U-Behavior App and Research</vt:lpstr>
      <vt:lpstr>Labs</vt:lpstr>
      <vt:lpstr>Help Sessions</vt:lpstr>
      <vt:lpstr>MS Teams! </vt:lpstr>
      <vt:lpstr>Asking For Help! </vt:lpstr>
      <vt:lpstr>Expectation</vt:lpstr>
      <vt:lpstr>Coding is Like Music</vt:lpstr>
      <vt:lpstr>And who was the first programmer?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25</cp:revision>
  <dcterms:modified xsi:type="dcterms:W3CDTF">2023-01-18T00:17:37Z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